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7559675" cy="18002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13"/>
    <p:restoredTop sz="96208"/>
  </p:normalViewPr>
  <p:slideViewPr>
    <p:cSldViewPr snapToGrid="0" snapToObjects="1">
      <p:cViewPr>
        <p:scale>
          <a:sx n="120" d="100"/>
          <a:sy n="120" d="100"/>
        </p:scale>
        <p:origin x="2664" y="2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60" y="294620"/>
            <a:ext cx="5669756" cy="626745"/>
          </a:xfrm>
        </p:spPr>
        <p:txBody>
          <a:bodyPr anchor="b"/>
          <a:lstStyle>
            <a:lvl1pPr algn="ctr">
              <a:defRPr sz="157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945535"/>
            <a:ext cx="5669756" cy="434638"/>
          </a:xfrm>
        </p:spPr>
        <p:txBody>
          <a:bodyPr/>
          <a:lstStyle>
            <a:lvl1pPr marL="0" indent="0" algn="ctr">
              <a:buNone/>
              <a:defRPr sz="630"/>
            </a:lvl1pPr>
            <a:lvl2pPr marL="120015" indent="0" algn="ctr">
              <a:buNone/>
              <a:defRPr sz="525"/>
            </a:lvl2pPr>
            <a:lvl3pPr marL="240030" indent="0" algn="ctr">
              <a:buNone/>
              <a:defRPr sz="472"/>
            </a:lvl3pPr>
            <a:lvl4pPr marL="360045" indent="0" algn="ctr">
              <a:buNone/>
              <a:defRPr sz="420"/>
            </a:lvl4pPr>
            <a:lvl5pPr marL="480060" indent="0" algn="ctr">
              <a:buNone/>
              <a:defRPr sz="420"/>
            </a:lvl5pPr>
            <a:lvl6pPr marL="600075" indent="0" algn="ctr">
              <a:buNone/>
              <a:defRPr sz="420"/>
            </a:lvl6pPr>
            <a:lvl7pPr marL="720090" indent="0" algn="ctr">
              <a:buNone/>
              <a:defRPr sz="420"/>
            </a:lvl7pPr>
            <a:lvl8pPr marL="840105" indent="0" algn="ctr">
              <a:buNone/>
              <a:defRPr sz="420"/>
            </a:lvl8pPr>
            <a:lvl9pPr marL="960120" indent="0" algn="ctr">
              <a:buNone/>
              <a:defRPr sz="42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666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2" y="95846"/>
            <a:ext cx="1630055" cy="152560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95846"/>
            <a:ext cx="4795669" cy="152560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315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07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0" y="448807"/>
            <a:ext cx="6520220" cy="748843"/>
          </a:xfrm>
        </p:spPr>
        <p:txBody>
          <a:bodyPr anchor="b"/>
          <a:lstStyle>
            <a:lvl1pPr>
              <a:defRPr sz="157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0" y="1204734"/>
            <a:ext cx="6520220" cy="393799"/>
          </a:xfrm>
        </p:spPr>
        <p:txBody>
          <a:bodyPr/>
          <a:lstStyle>
            <a:lvl1pPr marL="0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1pPr>
            <a:lvl2pPr marL="120015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2pPr>
            <a:lvl3pPr marL="240030" indent="0">
              <a:buNone/>
              <a:defRPr sz="472">
                <a:solidFill>
                  <a:schemeClr val="tx1">
                    <a:tint val="75000"/>
                  </a:schemeClr>
                </a:solidFill>
              </a:defRPr>
            </a:lvl3pPr>
            <a:lvl4pPr marL="360045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4pPr>
            <a:lvl5pPr marL="480060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5pPr>
            <a:lvl6pPr marL="600075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6pPr>
            <a:lvl7pPr marL="720090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7pPr>
            <a:lvl8pPr marL="840105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8pPr>
            <a:lvl9pPr marL="960120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3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479227"/>
            <a:ext cx="3212862" cy="11422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479227"/>
            <a:ext cx="3212862" cy="11422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414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95846"/>
            <a:ext cx="6520220" cy="3479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2" y="441305"/>
            <a:ext cx="3198097" cy="216277"/>
          </a:xfrm>
        </p:spPr>
        <p:txBody>
          <a:bodyPr anchor="b"/>
          <a:lstStyle>
            <a:lvl1pPr marL="0" indent="0">
              <a:buNone/>
              <a:defRPr sz="630" b="1"/>
            </a:lvl1pPr>
            <a:lvl2pPr marL="120015" indent="0">
              <a:buNone/>
              <a:defRPr sz="525" b="1"/>
            </a:lvl2pPr>
            <a:lvl3pPr marL="240030" indent="0">
              <a:buNone/>
              <a:defRPr sz="472" b="1"/>
            </a:lvl3pPr>
            <a:lvl4pPr marL="360045" indent="0">
              <a:buNone/>
              <a:defRPr sz="420" b="1"/>
            </a:lvl4pPr>
            <a:lvl5pPr marL="480060" indent="0">
              <a:buNone/>
              <a:defRPr sz="420" b="1"/>
            </a:lvl5pPr>
            <a:lvl6pPr marL="600075" indent="0">
              <a:buNone/>
              <a:defRPr sz="420" b="1"/>
            </a:lvl6pPr>
            <a:lvl7pPr marL="720090" indent="0">
              <a:buNone/>
              <a:defRPr sz="420" b="1"/>
            </a:lvl7pPr>
            <a:lvl8pPr marL="840105" indent="0">
              <a:buNone/>
              <a:defRPr sz="420" b="1"/>
            </a:lvl8pPr>
            <a:lvl9pPr marL="960120" indent="0">
              <a:buNone/>
              <a:defRPr sz="4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2" y="657582"/>
            <a:ext cx="3198097" cy="9672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5" y="441305"/>
            <a:ext cx="3213847" cy="216277"/>
          </a:xfrm>
        </p:spPr>
        <p:txBody>
          <a:bodyPr anchor="b"/>
          <a:lstStyle>
            <a:lvl1pPr marL="0" indent="0">
              <a:buNone/>
              <a:defRPr sz="630" b="1"/>
            </a:lvl1pPr>
            <a:lvl2pPr marL="120015" indent="0">
              <a:buNone/>
              <a:defRPr sz="525" b="1"/>
            </a:lvl2pPr>
            <a:lvl3pPr marL="240030" indent="0">
              <a:buNone/>
              <a:defRPr sz="472" b="1"/>
            </a:lvl3pPr>
            <a:lvl4pPr marL="360045" indent="0">
              <a:buNone/>
              <a:defRPr sz="420" b="1"/>
            </a:lvl4pPr>
            <a:lvl5pPr marL="480060" indent="0">
              <a:buNone/>
              <a:defRPr sz="420" b="1"/>
            </a:lvl5pPr>
            <a:lvl6pPr marL="600075" indent="0">
              <a:buNone/>
              <a:defRPr sz="420" b="1"/>
            </a:lvl6pPr>
            <a:lvl7pPr marL="720090" indent="0">
              <a:buNone/>
              <a:defRPr sz="420" b="1"/>
            </a:lvl7pPr>
            <a:lvl8pPr marL="840105" indent="0">
              <a:buNone/>
              <a:defRPr sz="420" b="1"/>
            </a:lvl8pPr>
            <a:lvl9pPr marL="960120" indent="0">
              <a:buNone/>
              <a:defRPr sz="4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5" y="657582"/>
            <a:ext cx="3213847" cy="9672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291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587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36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20015"/>
            <a:ext cx="2438192" cy="420053"/>
          </a:xfrm>
        </p:spPr>
        <p:txBody>
          <a:bodyPr anchor="b"/>
          <a:lstStyle>
            <a:lvl1pPr>
              <a:defRPr sz="8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259199"/>
            <a:ext cx="3827085" cy="1279327"/>
          </a:xfrm>
        </p:spPr>
        <p:txBody>
          <a:bodyPr/>
          <a:lstStyle>
            <a:lvl1pPr>
              <a:defRPr sz="840"/>
            </a:lvl1pPr>
            <a:lvl2pPr>
              <a:defRPr sz="735"/>
            </a:lvl2pPr>
            <a:lvl3pPr>
              <a:defRPr sz="630"/>
            </a:lvl3pPr>
            <a:lvl4pPr>
              <a:defRPr sz="525"/>
            </a:lvl4pPr>
            <a:lvl5pPr>
              <a:defRPr sz="525"/>
            </a:lvl5pPr>
            <a:lvl6pPr>
              <a:defRPr sz="525"/>
            </a:lvl6pPr>
            <a:lvl7pPr>
              <a:defRPr sz="525"/>
            </a:lvl7pPr>
            <a:lvl8pPr>
              <a:defRPr sz="525"/>
            </a:lvl8pPr>
            <a:lvl9pPr>
              <a:defRPr sz="52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540067"/>
            <a:ext cx="2438192" cy="1000542"/>
          </a:xfrm>
        </p:spPr>
        <p:txBody>
          <a:bodyPr/>
          <a:lstStyle>
            <a:lvl1pPr marL="0" indent="0">
              <a:buNone/>
              <a:defRPr sz="420"/>
            </a:lvl1pPr>
            <a:lvl2pPr marL="120015" indent="0">
              <a:buNone/>
              <a:defRPr sz="368"/>
            </a:lvl2pPr>
            <a:lvl3pPr marL="240030" indent="0">
              <a:buNone/>
              <a:defRPr sz="315"/>
            </a:lvl3pPr>
            <a:lvl4pPr marL="360045" indent="0">
              <a:buNone/>
              <a:defRPr sz="263"/>
            </a:lvl4pPr>
            <a:lvl5pPr marL="480060" indent="0">
              <a:buNone/>
              <a:defRPr sz="263"/>
            </a:lvl5pPr>
            <a:lvl6pPr marL="600075" indent="0">
              <a:buNone/>
              <a:defRPr sz="263"/>
            </a:lvl6pPr>
            <a:lvl7pPr marL="720090" indent="0">
              <a:buNone/>
              <a:defRPr sz="263"/>
            </a:lvl7pPr>
            <a:lvl8pPr marL="840105" indent="0">
              <a:buNone/>
              <a:defRPr sz="263"/>
            </a:lvl8pPr>
            <a:lvl9pPr marL="960120" indent="0">
              <a:buNone/>
              <a:defRPr sz="26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20015"/>
            <a:ext cx="2438192" cy="420053"/>
          </a:xfrm>
        </p:spPr>
        <p:txBody>
          <a:bodyPr anchor="b"/>
          <a:lstStyle>
            <a:lvl1pPr>
              <a:defRPr sz="8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259199"/>
            <a:ext cx="3827085" cy="1279327"/>
          </a:xfrm>
        </p:spPr>
        <p:txBody>
          <a:bodyPr anchor="t"/>
          <a:lstStyle>
            <a:lvl1pPr marL="0" indent="0">
              <a:buNone/>
              <a:defRPr sz="840"/>
            </a:lvl1pPr>
            <a:lvl2pPr marL="120015" indent="0">
              <a:buNone/>
              <a:defRPr sz="735"/>
            </a:lvl2pPr>
            <a:lvl3pPr marL="240030" indent="0">
              <a:buNone/>
              <a:defRPr sz="630"/>
            </a:lvl3pPr>
            <a:lvl4pPr marL="360045" indent="0">
              <a:buNone/>
              <a:defRPr sz="525"/>
            </a:lvl4pPr>
            <a:lvl5pPr marL="480060" indent="0">
              <a:buNone/>
              <a:defRPr sz="525"/>
            </a:lvl5pPr>
            <a:lvl6pPr marL="600075" indent="0">
              <a:buNone/>
              <a:defRPr sz="525"/>
            </a:lvl6pPr>
            <a:lvl7pPr marL="720090" indent="0">
              <a:buNone/>
              <a:defRPr sz="525"/>
            </a:lvl7pPr>
            <a:lvl8pPr marL="840105" indent="0">
              <a:buNone/>
              <a:defRPr sz="525"/>
            </a:lvl8pPr>
            <a:lvl9pPr marL="960120" indent="0">
              <a:buNone/>
              <a:defRPr sz="52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540067"/>
            <a:ext cx="2438192" cy="1000542"/>
          </a:xfrm>
        </p:spPr>
        <p:txBody>
          <a:bodyPr/>
          <a:lstStyle>
            <a:lvl1pPr marL="0" indent="0">
              <a:buNone/>
              <a:defRPr sz="420"/>
            </a:lvl1pPr>
            <a:lvl2pPr marL="120015" indent="0">
              <a:buNone/>
              <a:defRPr sz="368"/>
            </a:lvl2pPr>
            <a:lvl3pPr marL="240030" indent="0">
              <a:buNone/>
              <a:defRPr sz="315"/>
            </a:lvl3pPr>
            <a:lvl4pPr marL="360045" indent="0">
              <a:buNone/>
              <a:defRPr sz="263"/>
            </a:lvl4pPr>
            <a:lvl5pPr marL="480060" indent="0">
              <a:buNone/>
              <a:defRPr sz="263"/>
            </a:lvl5pPr>
            <a:lvl6pPr marL="600075" indent="0">
              <a:buNone/>
              <a:defRPr sz="263"/>
            </a:lvl6pPr>
            <a:lvl7pPr marL="720090" indent="0">
              <a:buNone/>
              <a:defRPr sz="263"/>
            </a:lvl7pPr>
            <a:lvl8pPr marL="840105" indent="0">
              <a:buNone/>
              <a:defRPr sz="263"/>
            </a:lvl8pPr>
            <a:lvl9pPr marL="960120" indent="0">
              <a:buNone/>
              <a:defRPr sz="26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81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95846"/>
            <a:ext cx="6520220" cy="347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479227"/>
            <a:ext cx="6520220" cy="11422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1668542"/>
            <a:ext cx="1700927" cy="958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A17C3D-CC66-3D4B-B2FC-AF3CBE13E36A}" type="datetimeFigureOut">
              <a:rPr lang="en-US" smtClean="0"/>
              <a:t>2/19/22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1668542"/>
            <a:ext cx="2551390" cy="958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1668542"/>
            <a:ext cx="1700927" cy="958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B3F73-5892-9D4E-9825-72677E8F6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4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40030" rtl="0" eaLnBrk="1" latinLnBrk="0" hangingPunct="1">
        <a:lnSpc>
          <a:spcPct val="90000"/>
        </a:lnSpc>
        <a:spcBef>
          <a:spcPct val="0"/>
        </a:spcBef>
        <a:buNone/>
        <a:defRPr sz="11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008" indent="-60008" algn="l" defTabSz="24003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735" kern="1200">
          <a:solidFill>
            <a:schemeClr val="tx1"/>
          </a:solidFill>
          <a:latin typeface="+mn-lt"/>
          <a:ea typeface="+mn-ea"/>
          <a:cs typeface="+mn-cs"/>
        </a:defRPr>
      </a:lvl1pPr>
      <a:lvl2pPr marL="180023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630" kern="1200">
          <a:solidFill>
            <a:schemeClr val="tx1"/>
          </a:solidFill>
          <a:latin typeface="+mn-lt"/>
          <a:ea typeface="+mn-ea"/>
          <a:cs typeface="+mn-cs"/>
        </a:defRPr>
      </a:lvl2pPr>
      <a:lvl3pPr marL="300038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525" kern="1200">
          <a:solidFill>
            <a:schemeClr val="tx1"/>
          </a:solidFill>
          <a:latin typeface="+mn-lt"/>
          <a:ea typeface="+mn-ea"/>
          <a:cs typeface="+mn-cs"/>
        </a:defRPr>
      </a:lvl3pPr>
      <a:lvl4pPr marL="420053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4pPr>
      <a:lvl5pPr marL="540068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5pPr>
      <a:lvl6pPr marL="660083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6pPr>
      <a:lvl7pPr marL="780098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7pPr>
      <a:lvl8pPr marL="900113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8pPr>
      <a:lvl9pPr marL="1020128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1pPr>
      <a:lvl2pPr marL="120015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2pPr>
      <a:lvl3pPr marL="24003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3pPr>
      <a:lvl4pPr marL="360045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4pPr>
      <a:lvl5pPr marL="48006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5pPr>
      <a:lvl6pPr marL="600075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6pPr>
      <a:lvl7pPr marL="72009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7pPr>
      <a:lvl8pPr marL="840105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8pPr>
      <a:lvl9pPr marL="96012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138;p31" descr="A picture containing necklace&#10;&#10;Description automatically generated">
            <a:extLst>
              <a:ext uri="{FF2B5EF4-FFF2-40B4-BE49-F238E27FC236}">
                <a16:creationId xmlns:a16="http://schemas.microsoft.com/office/drawing/2014/main" id="{434B3A23-BCCA-CC41-855F-858A3649611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245" t="34755" r="24529" b="4484"/>
          <a:stretch/>
        </p:blipFill>
        <p:spPr>
          <a:xfrm rot="317180">
            <a:off x="1743425" y="242230"/>
            <a:ext cx="1631197" cy="1418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39;p31" descr="A picture containing piece, cake&#10;&#10;Description automatically generated">
            <a:extLst>
              <a:ext uri="{FF2B5EF4-FFF2-40B4-BE49-F238E27FC236}">
                <a16:creationId xmlns:a16="http://schemas.microsoft.com/office/drawing/2014/main" id="{0570F815-9958-A548-B4E2-3DED5E24839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077" r="22429"/>
          <a:stretch/>
        </p:blipFill>
        <p:spPr>
          <a:xfrm>
            <a:off x="3158567" y="251065"/>
            <a:ext cx="1002593" cy="1400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40;p31">
            <a:extLst>
              <a:ext uri="{FF2B5EF4-FFF2-40B4-BE49-F238E27FC236}">
                <a16:creationId xmlns:a16="http://schemas.microsoft.com/office/drawing/2014/main" id="{72DFE27C-C790-4049-8BCA-9965ED5601E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6011" t="25850" r="19580" b="7611"/>
          <a:stretch/>
        </p:blipFill>
        <p:spPr>
          <a:xfrm>
            <a:off x="5612252" y="166447"/>
            <a:ext cx="1947423" cy="1503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41;p31" descr="A picture containing table, sitting, cake, small&#10;&#10;Description automatically generated">
            <a:extLst>
              <a:ext uri="{FF2B5EF4-FFF2-40B4-BE49-F238E27FC236}">
                <a16:creationId xmlns:a16="http://schemas.microsoft.com/office/drawing/2014/main" id="{141C1B5D-5C21-4D46-B062-834B76C28AD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47086" y="170104"/>
            <a:ext cx="1881017" cy="1562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42;p31">
            <a:extLst>
              <a:ext uri="{FF2B5EF4-FFF2-40B4-BE49-F238E27FC236}">
                <a16:creationId xmlns:a16="http://schemas.microsoft.com/office/drawing/2014/main" id="{A0A38E90-C35C-2241-AAF2-AB88F007727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9921" t="5170" r="15367" b="2159"/>
          <a:stretch/>
        </p:blipFill>
        <p:spPr>
          <a:xfrm>
            <a:off x="305964" y="148244"/>
            <a:ext cx="1621939" cy="15037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3988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Siobhon Egan</dc:creator>
  <cp:lastModifiedBy>Siobhon Egan</cp:lastModifiedBy>
  <cp:revision>1</cp:revision>
  <dcterms:created xsi:type="dcterms:W3CDTF">2022-02-19T02:11:47Z</dcterms:created>
  <dcterms:modified xsi:type="dcterms:W3CDTF">2022-02-19T02:15:30Z</dcterms:modified>
</cp:coreProperties>
</file>

<file path=docProps/thumbnail.jpeg>
</file>